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45" r:id="rId2"/>
    <p:sldId id="417" r:id="rId3"/>
    <p:sldId id="396" r:id="rId4"/>
    <p:sldId id="418" r:id="rId5"/>
    <p:sldId id="411" r:id="rId6"/>
    <p:sldId id="419" r:id="rId7"/>
    <p:sldId id="423" r:id="rId8"/>
    <p:sldId id="386" r:id="rId9"/>
    <p:sldId id="430" r:id="rId10"/>
    <p:sldId id="402" r:id="rId11"/>
    <p:sldId id="404" r:id="rId12"/>
    <p:sldId id="431" r:id="rId13"/>
    <p:sldId id="455" r:id="rId14"/>
    <p:sldId id="309" r:id="rId15"/>
    <p:sldId id="424" r:id="rId16"/>
    <p:sldId id="384" r:id="rId17"/>
    <p:sldId id="456" r:id="rId18"/>
    <p:sldId id="407" r:id="rId19"/>
    <p:sldId id="473" r:id="rId20"/>
    <p:sldId id="474" r:id="rId21"/>
    <p:sldId id="475" r:id="rId22"/>
    <p:sldId id="479" r:id="rId23"/>
    <p:sldId id="482" r:id="rId24"/>
    <p:sldId id="481" r:id="rId25"/>
    <p:sldId id="480" r:id="rId26"/>
    <p:sldId id="485" r:id="rId27"/>
    <p:sldId id="488" r:id="rId28"/>
    <p:sldId id="486" r:id="rId29"/>
    <p:sldId id="489" r:id="rId30"/>
    <p:sldId id="494" r:id="rId31"/>
    <p:sldId id="491" r:id="rId32"/>
    <p:sldId id="490" r:id="rId33"/>
    <p:sldId id="499" r:id="rId34"/>
    <p:sldId id="531" r:id="rId35"/>
    <p:sldId id="476" r:id="rId36"/>
    <p:sldId id="532" r:id="rId37"/>
    <p:sldId id="429" r:id="rId38"/>
    <p:sldId id="393" r:id="rId39"/>
    <p:sldId id="425" r:id="rId40"/>
    <p:sldId id="435" r:id="rId41"/>
    <p:sldId id="447" r:id="rId42"/>
    <p:sldId id="391" r:id="rId43"/>
    <p:sldId id="414" r:id="rId44"/>
    <p:sldId id="390" r:id="rId45"/>
    <p:sldId id="387" r:id="rId46"/>
    <p:sldId id="440" r:id="rId47"/>
    <p:sldId id="437" r:id="rId48"/>
    <p:sldId id="421" r:id="rId49"/>
    <p:sldId id="450" r:id="rId50"/>
    <p:sldId id="436" r:id="rId51"/>
    <p:sldId id="533" r:id="rId52"/>
    <p:sldId id="544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CC70F2-0AB3-40DE-88A5-F05576613577}" v="3" dt="2020-04-08T08:41:22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13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 Russo" userId="4c9de41a33149ce8" providerId="LiveId" clId="{7DCC70F2-0AB3-40DE-88A5-F05576613577}"/>
    <pc:docChg chg="custSel addSld delSld modSld">
      <pc:chgData name="Mario Russo" userId="4c9de41a33149ce8" providerId="LiveId" clId="{7DCC70F2-0AB3-40DE-88A5-F05576613577}" dt="2020-04-08T08:42:11.063" v="33" actId="255"/>
      <pc:docMkLst>
        <pc:docMk/>
      </pc:docMkLst>
      <pc:sldChg chg="add del modTransition">
        <pc:chgData name="Mario Russo" userId="4c9de41a33149ce8" providerId="LiveId" clId="{7DCC70F2-0AB3-40DE-88A5-F05576613577}" dt="2020-04-08T08:36:07.630" v="2"/>
        <pc:sldMkLst>
          <pc:docMk/>
          <pc:sldMk cId="0" sldId="309"/>
        </pc:sldMkLst>
      </pc:sldChg>
      <pc:sldChg chg="add del modTransition">
        <pc:chgData name="Mario Russo" userId="4c9de41a33149ce8" providerId="LiveId" clId="{7DCC70F2-0AB3-40DE-88A5-F05576613577}" dt="2020-04-08T08:36:07.630" v="2"/>
        <pc:sldMkLst>
          <pc:docMk/>
          <pc:sldMk cId="0" sldId="384"/>
        </pc:sldMkLst>
      </pc:sldChg>
      <pc:sldChg chg="add del modTransition">
        <pc:chgData name="Mario Russo" userId="4c9de41a33149ce8" providerId="LiveId" clId="{7DCC70F2-0AB3-40DE-88A5-F05576613577}" dt="2020-04-08T08:36:07.630" v="2"/>
        <pc:sldMkLst>
          <pc:docMk/>
          <pc:sldMk cId="0" sldId="386"/>
        </pc:sldMkLst>
      </pc:sldChg>
      <pc:sldChg chg="add modTransition">
        <pc:chgData name="Mario Russo" userId="4c9de41a33149ce8" providerId="LiveId" clId="{7DCC70F2-0AB3-40DE-88A5-F05576613577}" dt="2020-04-08T08:36:07.630" v="2"/>
        <pc:sldMkLst>
          <pc:docMk/>
          <pc:sldMk cId="0" sldId="396"/>
        </pc:sldMkLst>
      </pc:sldChg>
      <pc:sldChg chg="add del modTransition">
        <pc:chgData name="Mario Russo" userId="4c9de41a33149ce8" providerId="LiveId" clId="{7DCC70F2-0AB3-40DE-88A5-F05576613577}" dt="2020-04-08T08:36:07.630" v="2"/>
        <pc:sldMkLst>
          <pc:docMk/>
          <pc:sldMk cId="0" sldId="402"/>
        </pc:sldMkLst>
      </pc:sldChg>
      <pc:sldChg chg="add del modTransition">
        <pc:chgData name="Mario Russo" userId="4c9de41a33149ce8" providerId="LiveId" clId="{7DCC70F2-0AB3-40DE-88A5-F05576613577}" dt="2020-04-08T08:36:07.630" v="2"/>
        <pc:sldMkLst>
          <pc:docMk/>
          <pc:sldMk cId="0" sldId="404"/>
        </pc:sldMkLst>
      </pc:sldChg>
      <pc:sldChg chg="add del modTransition">
        <pc:chgData name="Mario Russo" userId="4c9de41a33149ce8" providerId="LiveId" clId="{7DCC70F2-0AB3-40DE-88A5-F05576613577}" dt="2020-04-08T08:36:07.630" v="2"/>
        <pc:sldMkLst>
          <pc:docMk/>
          <pc:sldMk cId="0" sldId="407"/>
        </pc:sldMkLst>
      </pc:sldChg>
      <pc:sldChg chg="add modTransition">
        <pc:chgData name="Mario Russo" userId="4c9de41a33149ce8" providerId="LiveId" clId="{7DCC70F2-0AB3-40DE-88A5-F05576613577}" dt="2020-04-08T08:36:07.630" v="2"/>
        <pc:sldMkLst>
          <pc:docMk/>
          <pc:sldMk cId="0" sldId="411"/>
        </pc:sldMkLst>
      </pc:sldChg>
      <pc:sldChg chg="add modTransition">
        <pc:chgData name="Mario Russo" userId="4c9de41a33149ce8" providerId="LiveId" clId="{7DCC70F2-0AB3-40DE-88A5-F05576613577}" dt="2020-04-08T08:36:07.630" v="2"/>
        <pc:sldMkLst>
          <pc:docMk/>
          <pc:sldMk cId="0" sldId="417"/>
        </pc:sldMkLst>
      </pc:sldChg>
      <pc:sldChg chg="add modTransition">
        <pc:chgData name="Mario Russo" userId="4c9de41a33149ce8" providerId="LiveId" clId="{7DCC70F2-0AB3-40DE-88A5-F05576613577}" dt="2020-04-08T08:36:07.630" v="2"/>
        <pc:sldMkLst>
          <pc:docMk/>
          <pc:sldMk cId="0" sldId="418"/>
        </pc:sldMkLst>
      </pc:sldChg>
      <pc:sldChg chg="modSp add modTransition">
        <pc:chgData name="Mario Russo" userId="4c9de41a33149ce8" providerId="LiveId" clId="{7DCC70F2-0AB3-40DE-88A5-F05576613577}" dt="2020-04-08T08:36:41.396" v="5" actId="27636"/>
        <pc:sldMkLst>
          <pc:docMk/>
          <pc:sldMk cId="0" sldId="419"/>
        </pc:sldMkLst>
        <pc:spChg chg="mod">
          <ac:chgData name="Mario Russo" userId="4c9de41a33149ce8" providerId="LiveId" clId="{7DCC70F2-0AB3-40DE-88A5-F05576613577}" dt="2020-04-08T08:36:41.396" v="5" actId="27636"/>
          <ac:spMkLst>
            <pc:docMk/>
            <pc:sldMk cId="0" sldId="419"/>
            <ac:spMk id="97283" creationId="{AF36AE8A-6706-401B-8969-9443C4C25067}"/>
          </ac:spMkLst>
        </pc:spChg>
      </pc:sldChg>
      <pc:sldChg chg="add del modTransition">
        <pc:chgData name="Mario Russo" userId="4c9de41a33149ce8" providerId="LiveId" clId="{7DCC70F2-0AB3-40DE-88A5-F05576613577}" dt="2020-04-08T08:36:07.630" v="2"/>
        <pc:sldMkLst>
          <pc:docMk/>
          <pc:sldMk cId="0" sldId="423"/>
        </pc:sldMkLst>
      </pc:sldChg>
      <pc:sldChg chg="add del modTransition">
        <pc:chgData name="Mario Russo" userId="4c9de41a33149ce8" providerId="LiveId" clId="{7DCC70F2-0AB3-40DE-88A5-F05576613577}" dt="2020-04-08T08:36:07.630" v="2"/>
        <pc:sldMkLst>
          <pc:docMk/>
          <pc:sldMk cId="0" sldId="424"/>
        </pc:sldMkLst>
      </pc:sldChg>
      <pc:sldChg chg="add del modTransition">
        <pc:chgData name="Mario Russo" userId="4c9de41a33149ce8" providerId="LiveId" clId="{7DCC70F2-0AB3-40DE-88A5-F05576613577}" dt="2020-04-08T08:36:07.630" v="2"/>
        <pc:sldMkLst>
          <pc:docMk/>
          <pc:sldMk cId="0" sldId="430"/>
        </pc:sldMkLst>
      </pc:sldChg>
      <pc:sldChg chg="modSp add del modTransition">
        <pc:chgData name="Mario Russo" userId="4c9de41a33149ce8" providerId="LiveId" clId="{7DCC70F2-0AB3-40DE-88A5-F05576613577}" dt="2020-04-08T08:36:41.429" v="6" actId="27636"/>
        <pc:sldMkLst>
          <pc:docMk/>
          <pc:sldMk cId="0" sldId="431"/>
        </pc:sldMkLst>
        <pc:spChg chg="mod">
          <ac:chgData name="Mario Russo" userId="4c9de41a33149ce8" providerId="LiveId" clId="{7DCC70F2-0AB3-40DE-88A5-F05576613577}" dt="2020-04-08T08:36:41.429" v="6" actId="27636"/>
          <ac:spMkLst>
            <pc:docMk/>
            <pc:sldMk cId="0" sldId="431"/>
            <ac:spMk id="103426" creationId="{81EC5EEB-6A37-4CE5-B868-A664D55335FA}"/>
          </ac:spMkLst>
        </pc:spChg>
      </pc:sldChg>
      <pc:sldChg chg="add del modTransition">
        <pc:chgData name="Mario Russo" userId="4c9de41a33149ce8" providerId="LiveId" clId="{7DCC70F2-0AB3-40DE-88A5-F05576613577}" dt="2020-04-08T08:36:07.630" v="2"/>
        <pc:sldMkLst>
          <pc:docMk/>
          <pc:sldMk cId="0" sldId="455"/>
        </pc:sldMkLst>
      </pc:sldChg>
      <pc:sldChg chg="add del modTransition">
        <pc:chgData name="Mario Russo" userId="4c9de41a33149ce8" providerId="LiveId" clId="{7DCC70F2-0AB3-40DE-88A5-F05576613577}" dt="2020-04-08T08:36:07.630" v="2"/>
        <pc:sldMkLst>
          <pc:docMk/>
          <pc:sldMk cId="0" sldId="456"/>
        </pc:sldMkLst>
      </pc:sldChg>
      <pc:sldChg chg="add del modTransition">
        <pc:chgData name="Mario Russo" userId="4c9de41a33149ce8" providerId="LiveId" clId="{7DCC70F2-0AB3-40DE-88A5-F05576613577}" dt="2020-04-08T08:36:07.630" v="2"/>
        <pc:sldMkLst>
          <pc:docMk/>
          <pc:sldMk cId="0" sldId="473"/>
        </pc:sldMkLst>
      </pc:sldChg>
      <pc:sldChg chg="add del modTransition">
        <pc:chgData name="Mario Russo" userId="4c9de41a33149ce8" providerId="LiveId" clId="{7DCC70F2-0AB3-40DE-88A5-F05576613577}" dt="2020-04-08T08:36:07.630" v="2"/>
        <pc:sldMkLst>
          <pc:docMk/>
          <pc:sldMk cId="0" sldId="474"/>
        </pc:sldMkLst>
      </pc:sldChg>
      <pc:sldChg chg="add del modTransition">
        <pc:chgData name="Mario Russo" userId="4c9de41a33149ce8" providerId="LiveId" clId="{7DCC70F2-0AB3-40DE-88A5-F05576613577}" dt="2020-04-08T08:36:07.630" v="2"/>
        <pc:sldMkLst>
          <pc:docMk/>
          <pc:sldMk cId="0" sldId="475"/>
        </pc:sldMkLst>
      </pc:sldChg>
      <pc:sldChg chg="add del modTransition">
        <pc:chgData name="Mario Russo" userId="4c9de41a33149ce8" providerId="LiveId" clId="{7DCC70F2-0AB3-40DE-88A5-F05576613577}" dt="2020-04-08T08:36:07.630" v="2"/>
        <pc:sldMkLst>
          <pc:docMk/>
          <pc:sldMk cId="0" sldId="476"/>
        </pc:sldMkLst>
      </pc:sldChg>
      <pc:sldChg chg="add del modTransition">
        <pc:chgData name="Mario Russo" userId="4c9de41a33149ce8" providerId="LiveId" clId="{7DCC70F2-0AB3-40DE-88A5-F05576613577}" dt="2020-04-08T08:36:07.630" v="2"/>
        <pc:sldMkLst>
          <pc:docMk/>
          <pc:sldMk cId="0" sldId="479"/>
        </pc:sldMkLst>
      </pc:sldChg>
      <pc:sldChg chg="add del modTransition">
        <pc:chgData name="Mario Russo" userId="4c9de41a33149ce8" providerId="LiveId" clId="{7DCC70F2-0AB3-40DE-88A5-F05576613577}" dt="2020-04-08T08:36:07.630" v="2"/>
        <pc:sldMkLst>
          <pc:docMk/>
          <pc:sldMk cId="0" sldId="480"/>
        </pc:sldMkLst>
      </pc:sldChg>
      <pc:sldChg chg="add del modTransition">
        <pc:chgData name="Mario Russo" userId="4c9de41a33149ce8" providerId="LiveId" clId="{7DCC70F2-0AB3-40DE-88A5-F05576613577}" dt="2020-04-08T08:36:07.630" v="2"/>
        <pc:sldMkLst>
          <pc:docMk/>
          <pc:sldMk cId="0" sldId="481"/>
        </pc:sldMkLst>
      </pc:sldChg>
      <pc:sldChg chg="add del modTransition">
        <pc:chgData name="Mario Russo" userId="4c9de41a33149ce8" providerId="LiveId" clId="{7DCC70F2-0AB3-40DE-88A5-F05576613577}" dt="2020-04-08T08:36:07.630" v="2"/>
        <pc:sldMkLst>
          <pc:docMk/>
          <pc:sldMk cId="0" sldId="482"/>
        </pc:sldMkLst>
      </pc:sldChg>
      <pc:sldChg chg="add del modTransition">
        <pc:chgData name="Mario Russo" userId="4c9de41a33149ce8" providerId="LiveId" clId="{7DCC70F2-0AB3-40DE-88A5-F05576613577}" dt="2020-04-08T08:36:07.630" v="2"/>
        <pc:sldMkLst>
          <pc:docMk/>
          <pc:sldMk cId="0" sldId="485"/>
        </pc:sldMkLst>
      </pc:sldChg>
      <pc:sldChg chg="add del modTransition">
        <pc:chgData name="Mario Russo" userId="4c9de41a33149ce8" providerId="LiveId" clId="{7DCC70F2-0AB3-40DE-88A5-F05576613577}" dt="2020-04-08T08:36:07.630" v="2"/>
        <pc:sldMkLst>
          <pc:docMk/>
          <pc:sldMk cId="0" sldId="486"/>
        </pc:sldMkLst>
      </pc:sldChg>
      <pc:sldChg chg="add del modTransition">
        <pc:chgData name="Mario Russo" userId="4c9de41a33149ce8" providerId="LiveId" clId="{7DCC70F2-0AB3-40DE-88A5-F05576613577}" dt="2020-04-08T08:36:07.630" v="2"/>
        <pc:sldMkLst>
          <pc:docMk/>
          <pc:sldMk cId="0" sldId="488"/>
        </pc:sldMkLst>
      </pc:sldChg>
      <pc:sldChg chg="add del modTransition">
        <pc:chgData name="Mario Russo" userId="4c9de41a33149ce8" providerId="LiveId" clId="{7DCC70F2-0AB3-40DE-88A5-F05576613577}" dt="2020-04-08T08:36:07.630" v="2"/>
        <pc:sldMkLst>
          <pc:docMk/>
          <pc:sldMk cId="0" sldId="489"/>
        </pc:sldMkLst>
      </pc:sldChg>
      <pc:sldChg chg="add del modTransition">
        <pc:chgData name="Mario Russo" userId="4c9de41a33149ce8" providerId="LiveId" clId="{7DCC70F2-0AB3-40DE-88A5-F05576613577}" dt="2020-04-08T08:36:07.630" v="2"/>
        <pc:sldMkLst>
          <pc:docMk/>
          <pc:sldMk cId="0" sldId="490"/>
        </pc:sldMkLst>
      </pc:sldChg>
      <pc:sldChg chg="add del modTransition">
        <pc:chgData name="Mario Russo" userId="4c9de41a33149ce8" providerId="LiveId" clId="{7DCC70F2-0AB3-40DE-88A5-F05576613577}" dt="2020-04-08T08:36:07.630" v="2"/>
        <pc:sldMkLst>
          <pc:docMk/>
          <pc:sldMk cId="0" sldId="491"/>
        </pc:sldMkLst>
      </pc:sldChg>
      <pc:sldChg chg="add del modTransition">
        <pc:chgData name="Mario Russo" userId="4c9de41a33149ce8" providerId="LiveId" clId="{7DCC70F2-0AB3-40DE-88A5-F05576613577}" dt="2020-04-08T08:36:07.630" v="2"/>
        <pc:sldMkLst>
          <pc:docMk/>
          <pc:sldMk cId="0" sldId="494"/>
        </pc:sldMkLst>
      </pc:sldChg>
      <pc:sldChg chg="add del modTransition">
        <pc:chgData name="Mario Russo" userId="4c9de41a33149ce8" providerId="LiveId" clId="{7DCC70F2-0AB3-40DE-88A5-F05576613577}" dt="2020-04-08T08:36:07.630" v="2"/>
        <pc:sldMkLst>
          <pc:docMk/>
          <pc:sldMk cId="0" sldId="499"/>
        </pc:sldMkLst>
      </pc:sldChg>
      <pc:sldChg chg="add del modTransition">
        <pc:chgData name="Mario Russo" userId="4c9de41a33149ce8" providerId="LiveId" clId="{7DCC70F2-0AB3-40DE-88A5-F05576613577}" dt="2020-04-08T08:36:07.630" v="2"/>
        <pc:sldMkLst>
          <pc:docMk/>
          <pc:sldMk cId="0" sldId="531"/>
        </pc:sldMkLst>
      </pc:sldChg>
      <pc:sldChg chg="add del modTransition">
        <pc:chgData name="Mario Russo" userId="4c9de41a33149ce8" providerId="LiveId" clId="{7DCC70F2-0AB3-40DE-88A5-F05576613577}" dt="2020-04-08T08:36:07.630" v="2"/>
        <pc:sldMkLst>
          <pc:docMk/>
          <pc:sldMk cId="0" sldId="532"/>
        </pc:sldMkLst>
      </pc:sldChg>
      <pc:sldChg chg="addSp delSp modSp add">
        <pc:chgData name="Mario Russo" userId="4c9de41a33149ce8" providerId="LiveId" clId="{7DCC70F2-0AB3-40DE-88A5-F05576613577}" dt="2020-04-08T08:42:11.063" v="33" actId="255"/>
        <pc:sldMkLst>
          <pc:docMk/>
          <pc:sldMk cId="2688269801" sldId="545"/>
        </pc:sldMkLst>
        <pc:spChg chg="del">
          <ac:chgData name="Mario Russo" userId="4c9de41a33149ce8" providerId="LiveId" clId="{7DCC70F2-0AB3-40DE-88A5-F05576613577}" dt="2020-04-08T08:36:41.229" v="4" actId="478"/>
          <ac:spMkLst>
            <pc:docMk/>
            <pc:sldMk cId="2688269801" sldId="545"/>
            <ac:spMk id="2" creationId="{7AB9EC20-3CD2-476F-8CAB-2441CD37A8F4}"/>
          </ac:spMkLst>
        </pc:spChg>
        <pc:spChg chg="mod">
          <ac:chgData name="Mario Russo" userId="4c9de41a33149ce8" providerId="LiveId" clId="{7DCC70F2-0AB3-40DE-88A5-F05576613577}" dt="2020-04-08T08:36:47.113" v="12" actId="20577"/>
          <ac:spMkLst>
            <pc:docMk/>
            <pc:sldMk cId="2688269801" sldId="545"/>
            <ac:spMk id="3" creationId="{04E83948-7BB7-4010-8433-F2C8A65A74AF}"/>
          </ac:spMkLst>
        </pc:spChg>
        <pc:spChg chg="add mod">
          <ac:chgData name="Mario Russo" userId="4c9de41a33149ce8" providerId="LiveId" clId="{7DCC70F2-0AB3-40DE-88A5-F05576613577}" dt="2020-04-08T08:42:11.063" v="33" actId="255"/>
          <ac:spMkLst>
            <pc:docMk/>
            <pc:sldMk cId="2688269801" sldId="545"/>
            <ac:spMk id="4" creationId="{AC5AA2DA-B5FA-4DCA-B51B-8CAD18A430D2}"/>
          </ac:spMkLst>
        </pc:spChg>
      </pc:sldChg>
      <pc:sldChg chg="del">
        <pc:chgData name="Mario Russo" userId="4c9de41a33149ce8" providerId="LiveId" clId="{7DCC70F2-0AB3-40DE-88A5-F05576613577}" dt="2020-04-08T08:28:17.557" v="1" actId="47"/>
        <pc:sldMkLst>
          <pc:docMk/>
          <pc:sldMk cId="0" sldId="550"/>
        </pc:sldMkLst>
      </pc:sldChg>
      <pc:sldChg chg="del">
        <pc:chgData name="Mario Russo" userId="4c9de41a33149ce8" providerId="LiveId" clId="{7DCC70F2-0AB3-40DE-88A5-F05576613577}" dt="2020-04-08T08:28:17.557" v="1" actId="47"/>
        <pc:sldMkLst>
          <pc:docMk/>
          <pc:sldMk cId="0" sldId="55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EAAB-D78E-4E37-8CB1-B2673AC4ABBC}" type="datetimeFigureOut">
              <a:rPr lang="en-AU" smtClean="0"/>
              <a:t>8/04/2020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7CE8-0420-48CF-B026-EF82134110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753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EAAB-D78E-4E37-8CB1-B2673AC4ABBC}" type="datetimeFigureOut">
              <a:rPr lang="en-AU" smtClean="0"/>
              <a:t>8/04/2020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7CE8-0420-48CF-B026-EF82134110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779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EAAB-D78E-4E37-8CB1-B2673AC4ABBC}" type="datetimeFigureOut">
              <a:rPr lang="en-AU" smtClean="0"/>
              <a:t>8/04/2020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7CE8-0420-48CF-B026-EF82134110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940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EAAB-D78E-4E37-8CB1-B2673AC4ABBC}" type="datetimeFigureOut">
              <a:rPr lang="en-AU" smtClean="0"/>
              <a:t>8/04/2020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7CE8-0420-48CF-B026-EF82134110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355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EAAB-D78E-4E37-8CB1-B2673AC4ABBC}" type="datetimeFigureOut">
              <a:rPr lang="en-AU" smtClean="0"/>
              <a:t>8/04/2020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7CE8-0420-48CF-B026-EF82134110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574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EAAB-D78E-4E37-8CB1-B2673AC4ABBC}" type="datetimeFigureOut">
              <a:rPr lang="en-AU" smtClean="0"/>
              <a:t>8/04/2020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7CE8-0420-48CF-B026-EF82134110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333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EAAB-D78E-4E37-8CB1-B2673AC4ABBC}" type="datetimeFigureOut">
              <a:rPr lang="en-AU" smtClean="0"/>
              <a:t>8/04/2020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7CE8-0420-48CF-B026-EF82134110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507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EAAB-D78E-4E37-8CB1-B2673AC4ABBC}" type="datetimeFigureOut">
              <a:rPr lang="en-AU" smtClean="0"/>
              <a:t>8/04/2020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7CE8-0420-48CF-B026-EF82134110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7353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EAAB-D78E-4E37-8CB1-B2673AC4ABBC}" type="datetimeFigureOut">
              <a:rPr lang="en-AU" smtClean="0"/>
              <a:t>8/04/2020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7CE8-0420-48CF-B026-EF82134110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878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EAAB-D78E-4E37-8CB1-B2673AC4ABBC}" type="datetimeFigureOut">
              <a:rPr lang="en-AU" smtClean="0"/>
              <a:t>8/04/2020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7CE8-0420-48CF-B026-EF82134110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582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EAAB-D78E-4E37-8CB1-B2673AC4ABBC}" type="datetimeFigureOut">
              <a:rPr lang="en-AU" smtClean="0"/>
              <a:t>8/04/2020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7CE8-0420-48CF-B026-EF82134110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848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3EAAB-D78E-4E37-8CB1-B2673AC4ABBC}" type="datetimeFigureOut">
              <a:rPr lang="en-AU" smtClean="0"/>
              <a:t>8/04/2020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7CE8-0420-48CF-B026-EF82134110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921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4E83948-7BB7-4010-8433-F2C8A65A7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Part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5AA2DA-B5FA-4DCA-B51B-8CAD18A430D2}"/>
              </a:ext>
            </a:extLst>
          </p:cNvPr>
          <p:cNvSpPr/>
          <p:nvPr/>
        </p:nvSpPr>
        <p:spPr>
          <a:xfrm>
            <a:off x="1999083" y="2048470"/>
            <a:ext cx="4739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War is Over</a:t>
            </a:r>
          </a:p>
        </p:txBody>
      </p:sp>
    </p:spTree>
    <p:extLst>
      <p:ext uri="{BB962C8B-B14F-4D97-AF65-F5344CB8AC3E}">
        <p14:creationId xmlns:p14="http://schemas.microsoft.com/office/powerpoint/2010/main" val="2688269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4">
            <a:extLst>
              <a:ext uri="{FF2B5EF4-FFF2-40B4-BE49-F238E27FC236}">
                <a16:creationId xmlns:a16="http://schemas.microsoft.com/office/drawing/2014/main" id="{0EBBDCD4-0A57-47F0-A649-3F8B271ED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16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3">
            <a:extLst>
              <a:ext uri="{FF2B5EF4-FFF2-40B4-BE49-F238E27FC236}">
                <a16:creationId xmlns:a16="http://schemas.microsoft.com/office/drawing/2014/main" id="{BEBD1B21-AE78-4AFD-AE62-339D52315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05300" cy="645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3" name="Rectangle 5">
            <a:extLst>
              <a:ext uri="{FF2B5EF4-FFF2-40B4-BE49-F238E27FC236}">
                <a16:creationId xmlns:a16="http://schemas.microsoft.com/office/drawing/2014/main" id="{2E0EB86D-8602-4680-8207-E12FD3BA59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16463" y="4724400"/>
            <a:ext cx="4103687" cy="1728788"/>
          </a:xfrm>
          <a:noFill/>
        </p:spPr>
        <p:txBody>
          <a:bodyPr/>
          <a:lstStyle/>
          <a:p>
            <a:pPr eaLnBrk="1" hangingPunct="1"/>
            <a:r>
              <a:rPr lang="en-AU" altLang="en-US" sz="4000"/>
              <a:t>One of the medals handed out.</a:t>
            </a:r>
          </a:p>
        </p:txBody>
      </p:sp>
      <p:pic>
        <p:nvPicPr>
          <p:cNvPr id="102404" name="Picture 7">
            <a:extLst>
              <a:ext uri="{FF2B5EF4-FFF2-40B4-BE49-F238E27FC236}">
                <a16:creationId xmlns:a16="http://schemas.microsoft.com/office/drawing/2014/main" id="{DE1D13DA-0E03-4754-ACDF-D1362489B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572000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>
            <a:extLst>
              <a:ext uri="{FF2B5EF4-FFF2-40B4-BE49-F238E27FC236}">
                <a16:creationId xmlns:a16="http://schemas.microsoft.com/office/drawing/2014/main" id="{81EC5EEB-6A37-4CE5-B868-A664D55335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569325" cy="626268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en-AU" altLang="en-US" sz="8000"/>
              <a:t>In 1919 the returned servicemen were presented with medallions from the local community.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4" descr="Claude Voysey medallion back cr red">
            <a:extLst>
              <a:ext uri="{FF2B5EF4-FFF2-40B4-BE49-F238E27FC236}">
                <a16:creationId xmlns:a16="http://schemas.microsoft.com/office/drawing/2014/main" id="{FCB5DCBB-7E4A-4630-8691-53BA74224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5888"/>
            <a:ext cx="4322762" cy="648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5" descr="Claude Voysey medallion front cr red">
            <a:extLst>
              <a:ext uri="{FF2B5EF4-FFF2-40B4-BE49-F238E27FC236}">
                <a16:creationId xmlns:a16="http://schemas.microsoft.com/office/drawing/2014/main" id="{8F33A696-1D5F-4717-B3F8-50487A705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322763" cy="648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6">
            <a:extLst>
              <a:ext uri="{FF2B5EF4-FFF2-40B4-BE49-F238E27FC236}">
                <a16:creationId xmlns:a16="http://schemas.microsoft.com/office/drawing/2014/main" id="{D84C3AEB-7BA3-44A5-8FEF-1C7C0A2EC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5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5" name="Text Box 7">
            <a:extLst>
              <a:ext uri="{FF2B5EF4-FFF2-40B4-BE49-F238E27FC236}">
                <a16:creationId xmlns:a16="http://schemas.microsoft.com/office/drawing/2014/main" id="{BCDAF77E-CE97-4C01-A1A9-CB5593B4A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484313"/>
            <a:ext cx="3960813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4400">
                <a:latin typeface="Myriad Roman" pitchFamily="34" charset="0"/>
              </a:rPr>
              <a:t>Organisations recognised the service of their members.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4000">
              <a:latin typeface="Myriad Roman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4000">
              <a:latin typeface="Myriad Roman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7BA50789-34C4-46EE-900F-E7AE60934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9036050" cy="5545137"/>
          </a:xfrm>
        </p:spPr>
        <p:txBody>
          <a:bodyPr/>
          <a:lstStyle/>
          <a:p>
            <a:pPr algn="l" eaLnBrk="1" hangingPunct="1"/>
            <a:r>
              <a:rPr lang="en-AU" altLang="en-US" sz="6000"/>
              <a:t>In 1920 the work of 34 local women was recognised when they were presented with a specially framed collection of photographs.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4" descr="A3 Riverstone Presentation to Women of the District in recognition of their support during WW1 522 Z Grey Scale">
            <a:extLst>
              <a:ext uri="{FF2B5EF4-FFF2-40B4-BE49-F238E27FC236}">
                <a16:creationId xmlns:a16="http://schemas.microsoft.com/office/drawing/2014/main" id="{F8990708-AF81-4946-AA00-C15BFD586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4340225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C23A245D-8470-4755-A437-7130E5780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640762" cy="6335712"/>
          </a:xfrm>
        </p:spPr>
        <p:txBody>
          <a:bodyPr/>
          <a:lstStyle/>
          <a:p>
            <a:pPr algn="l" eaLnBrk="1" hangingPunct="1"/>
            <a:r>
              <a:rPr lang="en-AU" altLang="en-US" sz="7600"/>
              <a:t>The bottom half featured the war memorial surrounded by photos of some of the men who died.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4">
            <a:extLst>
              <a:ext uri="{FF2B5EF4-FFF2-40B4-BE49-F238E27FC236}">
                <a16:creationId xmlns:a16="http://schemas.microsoft.com/office/drawing/2014/main" id="{75F2310F-9879-4702-9083-2428057B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6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>
            <a:extLst>
              <a:ext uri="{FF2B5EF4-FFF2-40B4-BE49-F238E27FC236}">
                <a16:creationId xmlns:a16="http://schemas.microsoft.com/office/drawing/2014/main" id="{5DA22FB7-F907-400B-92A8-66D38C943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640763" cy="6048375"/>
          </a:xfrm>
        </p:spPr>
        <p:txBody>
          <a:bodyPr/>
          <a:lstStyle/>
          <a:p>
            <a:pPr marL="1588" indent="-1588" eaLnBrk="1" hangingPunct="1">
              <a:buFontTx/>
              <a:buNone/>
            </a:pPr>
            <a:r>
              <a:rPr lang="en-AU" altLang="en-US" sz="7000"/>
              <a:t>The names of 22 men who died are listed on the First World War panel on the Cenotaph at Riverstone.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F0999469-41E5-4E8C-B7E4-F79E6D6982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713787" cy="6048375"/>
          </a:xfrm>
        </p:spPr>
        <p:txBody>
          <a:bodyPr/>
          <a:lstStyle/>
          <a:p>
            <a:pPr algn="l" eaLnBrk="1" hangingPunct="1"/>
            <a:r>
              <a:rPr lang="en-AU" altLang="en-US" sz="7200"/>
              <a:t>As soldiers arrived home, the railway station was decorated with flags and fresh tree branches.</a:t>
            </a:r>
            <a:r>
              <a:rPr lang="en-AU" altLang="en-US" sz="360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5">
            <a:extLst>
              <a:ext uri="{FF2B5EF4-FFF2-40B4-BE49-F238E27FC236}">
                <a16:creationId xmlns:a16="http://schemas.microsoft.com/office/drawing/2014/main" id="{40D2ECDE-33D1-40A2-8830-903D09128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6988"/>
            <a:ext cx="6024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955D71CA-8E3C-4356-A6A7-BA592DF04B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AU" altLang="en-US" sz="6000"/>
              <a:t>Joseph Carter</a:t>
            </a:r>
          </a:p>
        </p:txBody>
      </p:sp>
      <p:pic>
        <p:nvPicPr>
          <p:cNvPr id="112643" name="Picture 4" descr="Joseph Carter P08871_001">
            <a:extLst>
              <a:ext uri="{FF2B5EF4-FFF2-40B4-BE49-F238E27FC236}">
                <a16:creationId xmlns:a16="http://schemas.microsoft.com/office/drawing/2014/main" id="{2A757E26-C2C1-4B15-A77E-E37DF40E4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268413"/>
            <a:ext cx="389255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045D5EAD-14DF-42DB-B64F-021FBA691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AU" altLang="en-US" sz="6000"/>
              <a:t>Thomas Davies</a:t>
            </a:r>
          </a:p>
        </p:txBody>
      </p:sp>
      <p:pic>
        <p:nvPicPr>
          <p:cNvPr id="113667" name="Picture 4" descr="Davies Thomas Arthur Service No 4401 - Jackie Clifton">
            <a:extLst>
              <a:ext uri="{FF2B5EF4-FFF2-40B4-BE49-F238E27FC236}">
                <a16:creationId xmlns:a16="http://schemas.microsoft.com/office/drawing/2014/main" id="{19D71645-6C50-4744-B596-B91320642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"/>
          <a:stretch>
            <a:fillRect/>
          </a:stretch>
        </p:blipFill>
        <p:spPr bwMode="auto">
          <a:xfrm>
            <a:off x="2268538" y="1196975"/>
            <a:ext cx="37719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36D56F34-BA2C-44BB-BE8A-52A40E200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772400" cy="1143000"/>
          </a:xfrm>
        </p:spPr>
        <p:txBody>
          <a:bodyPr/>
          <a:lstStyle/>
          <a:p>
            <a:pPr eaLnBrk="1" hangingPunct="1"/>
            <a:r>
              <a:rPr lang="en-AU" altLang="en-US" sz="6000"/>
              <a:t>Ambrose Mason</a:t>
            </a:r>
          </a:p>
        </p:txBody>
      </p:sp>
      <p:pic>
        <p:nvPicPr>
          <p:cNvPr id="114691" name="Picture 4" descr="Corporal Ambrose Mason, 1st Battalion, AIF, Cairo 1915">
            <a:extLst>
              <a:ext uri="{FF2B5EF4-FFF2-40B4-BE49-F238E27FC236}">
                <a16:creationId xmlns:a16="http://schemas.microsoft.com/office/drawing/2014/main" id="{7F733CEA-E75D-4796-A515-C7CFD11CD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052513"/>
            <a:ext cx="379412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648261B5-94CB-427F-9A94-D7B0D74A81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AU" altLang="en-US" sz="6000"/>
              <a:t>Eric Mathews</a:t>
            </a:r>
          </a:p>
        </p:txBody>
      </p:sp>
      <p:pic>
        <p:nvPicPr>
          <p:cNvPr id="115715" name="Picture 5" descr="H06422">
            <a:extLst>
              <a:ext uri="{FF2B5EF4-FFF2-40B4-BE49-F238E27FC236}">
                <a16:creationId xmlns:a16="http://schemas.microsoft.com/office/drawing/2014/main" id="{AAEB9893-9117-4F73-82EB-10B5932B8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96975"/>
            <a:ext cx="3379787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8B156673-3411-48FF-8FA9-9CA10336C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AU" altLang="en-US" sz="6000"/>
              <a:t>William Morris</a:t>
            </a:r>
          </a:p>
        </p:txBody>
      </p:sp>
      <p:pic>
        <p:nvPicPr>
          <p:cNvPr id="116739" name="Picture 5" descr="P08624">
            <a:extLst>
              <a:ext uri="{FF2B5EF4-FFF2-40B4-BE49-F238E27FC236}">
                <a16:creationId xmlns:a16="http://schemas.microsoft.com/office/drawing/2014/main" id="{F5D111DA-485A-4489-8588-C8CD9ECC3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341438"/>
            <a:ext cx="4243387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87565702-8855-410E-82D6-092BC8330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AU" altLang="en-US" sz="6000"/>
              <a:t>Alfred Pye</a:t>
            </a:r>
          </a:p>
        </p:txBody>
      </p:sp>
      <p:pic>
        <p:nvPicPr>
          <p:cNvPr id="117763" name="Picture 4" descr="Alfred Pye photo">
            <a:extLst>
              <a:ext uri="{FF2B5EF4-FFF2-40B4-BE49-F238E27FC236}">
                <a16:creationId xmlns:a16="http://schemas.microsoft.com/office/drawing/2014/main" id="{5A086840-AA10-4C16-A376-BD2917EAC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268413"/>
            <a:ext cx="3419475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2A351DC9-A48F-4806-86F9-80B68D85A9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AU" altLang="en-US" sz="6000"/>
              <a:t>Robert Rankine</a:t>
            </a:r>
          </a:p>
        </p:txBody>
      </p:sp>
      <p:pic>
        <p:nvPicPr>
          <p:cNvPr id="118787" name="Picture 4" descr="1915 Riverstone A grade Robert Rankine ">
            <a:extLst>
              <a:ext uri="{FF2B5EF4-FFF2-40B4-BE49-F238E27FC236}">
                <a16:creationId xmlns:a16="http://schemas.microsoft.com/office/drawing/2014/main" id="{8605FE75-A61C-42E7-8CBA-B2FF1C4ED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84313"/>
            <a:ext cx="453707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A981FD43-7161-4BEE-A536-4A0649287C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AU" altLang="en-US" sz="6000"/>
              <a:t>Alexander Saundercock</a:t>
            </a:r>
          </a:p>
        </p:txBody>
      </p:sp>
      <p:pic>
        <p:nvPicPr>
          <p:cNvPr id="119811" name="Picture 4" descr="Saundercock ALexander Robert Service No 6909 Original Saundercock Family Z Lighter">
            <a:extLst>
              <a:ext uri="{FF2B5EF4-FFF2-40B4-BE49-F238E27FC236}">
                <a16:creationId xmlns:a16="http://schemas.microsoft.com/office/drawing/2014/main" id="{ACC6D515-90D5-4B36-A388-45FAE0557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1196975"/>
            <a:ext cx="3646487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2357C5E3-666D-44F4-916D-5EAFB5F24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AU" altLang="en-US" sz="6000"/>
              <a:t>Edwin Schofield</a:t>
            </a:r>
          </a:p>
        </p:txBody>
      </p:sp>
      <p:pic>
        <p:nvPicPr>
          <p:cNvPr id="120835" name="Picture 4">
            <a:extLst>
              <a:ext uri="{FF2B5EF4-FFF2-40B4-BE49-F238E27FC236}">
                <a16:creationId xmlns:a16="http://schemas.microsoft.com/office/drawing/2014/main" id="{254E7D16-4941-4632-B487-EDED5825D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1341438"/>
            <a:ext cx="355282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6">
            <a:extLst>
              <a:ext uri="{FF2B5EF4-FFF2-40B4-BE49-F238E27FC236}">
                <a16:creationId xmlns:a16="http://schemas.microsoft.com/office/drawing/2014/main" id="{883E956D-1E33-4942-8696-D25A3023E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7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E364C3C0-FEEB-448C-965D-24289CC832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AU" altLang="en-US" sz="6000"/>
              <a:t>Horace Schofield</a:t>
            </a:r>
          </a:p>
        </p:txBody>
      </p:sp>
      <p:pic>
        <p:nvPicPr>
          <p:cNvPr id="121859" name="Picture 4" descr="Horace Neall Schofield cr 3 adj">
            <a:extLst>
              <a:ext uri="{FF2B5EF4-FFF2-40B4-BE49-F238E27FC236}">
                <a16:creationId xmlns:a16="http://schemas.microsoft.com/office/drawing/2014/main" id="{EE717042-C615-44BD-A24E-1ED48DB2C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68413"/>
            <a:ext cx="358775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77697A45-BEB5-4635-956C-A21AC44C2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AU" altLang="en-US" sz="5000"/>
              <a:t>James Symons</a:t>
            </a:r>
          </a:p>
        </p:txBody>
      </p:sp>
      <p:pic>
        <p:nvPicPr>
          <p:cNvPr id="122883" name="Picture 4" descr="Symons James -Coral Alderton ">
            <a:extLst>
              <a:ext uri="{FF2B5EF4-FFF2-40B4-BE49-F238E27FC236}">
                <a16:creationId xmlns:a16="http://schemas.microsoft.com/office/drawing/2014/main" id="{2925167D-8C0E-4E39-A99E-6CB28C667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12875"/>
            <a:ext cx="3911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852898AB-5E35-483D-8A0F-2F4A73AE7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AU" altLang="en-US" sz="6000"/>
              <a:t>Charles Wells</a:t>
            </a:r>
          </a:p>
        </p:txBody>
      </p:sp>
      <p:pic>
        <p:nvPicPr>
          <p:cNvPr id="123907" name="Picture 6">
            <a:extLst>
              <a:ext uri="{FF2B5EF4-FFF2-40B4-BE49-F238E27FC236}">
                <a16:creationId xmlns:a16="http://schemas.microsoft.com/office/drawing/2014/main" id="{B99D4C8B-DBB1-4FFA-92D9-9513E3537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268413"/>
            <a:ext cx="3651250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00B04B6C-B16D-4D55-B43E-B9A532060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AU" altLang="en-US" sz="6000"/>
              <a:t>Robert Wilson</a:t>
            </a:r>
          </a:p>
        </p:txBody>
      </p:sp>
      <p:pic>
        <p:nvPicPr>
          <p:cNvPr id="124931" name="Picture 4" descr="Robert Leslie Wilson P08624_316">
            <a:extLst>
              <a:ext uri="{FF2B5EF4-FFF2-40B4-BE49-F238E27FC236}">
                <a16:creationId xmlns:a16="http://schemas.microsoft.com/office/drawing/2014/main" id="{DD8CA642-7C28-4B26-9D33-9FEF24047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557338"/>
            <a:ext cx="3465512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8D312001-E943-453F-AA48-4F3887D751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115888"/>
            <a:ext cx="6408738" cy="6480175"/>
          </a:xfrm>
        </p:spPr>
        <p:txBody>
          <a:bodyPr/>
          <a:lstStyle/>
          <a:p>
            <a:pPr eaLnBrk="1" hangingPunct="1"/>
            <a:r>
              <a:rPr lang="en-AU" altLang="en-US" sz="5000"/>
              <a:t> </a:t>
            </a:r>
            <a:r>
              <a:rPr lang="en-AU" altLang="en-US"/>
              <a:t>Cyrus Clout</a:t>
            </a:r>
            <a:br>
              <a:rPr lang="en-AU" altLang="en-US"/>
            </a:br>
            <a:r>
              <a:rPr lang="en-AU" altLang="en-US"/>
              <a:t> Oroya Forssberg</a:t>
            </a:r>
            <a:br>
              <a:rPr lang="en-AU" altLang="en-US"/>
            </a:br>
            <a:r>
              <a:rPr lang="en-AU" altLang="en-US"/>
              <a:t> Bertie Harding </a:t>
            </a:r>
            <a:br>
              <a:rPr lang="en-AU" altLang="en-US"/>
            </a:br>
            <a:r>
              <a:rPr lang="en-AU" altLang="en-US"/>
              <a:t>Roy Lambert</a:t>
            </a:r>
            <a:br>
              <a:rPr lang="en-AU" altLang="en-US"/>
            </a:br>
            <a:r>
              <a:rPr lang="en-AU" altLang="en-US"/>
              <a:t> Alfred Ouvrier</a:t>
            </a:r>
            <a:br>
              <a:rPr lang="en-AU" altLang="en-US"/>
            </a:br>
            <a:r>
              <a:rPr lang="en-AU" altLang="en-US"/>
              <a:t> John Robbins</a:t>
            </a:r>
            <a:br>
              <a:rPr lang="en-AU" altLang="en-US"/>
            </a:br>
            <a:r>
              <a:rPr lang="en-AU" altLang="en-US"/>
              <a:t> Archibald Showers</a:t>
            </a:r>
            <a:br>
              <a:rPr lang="en-AU" altLang="en-US"/>
            </a:br>
            <a:r>
              <a:rPr lang="en-AU" altLang="en-US"/>
              <a:t> William Smith</a:t>
            </a:r>
            <a:br>
              <a:rPr lang="en-AU" altLang="en-US"/>
            </a:br>
            <a:r>
              <a:rPr lang="en-AU" altLang="en-US"/>
              <a:t> Norman Wilson</a:t>
            </a:r>
            <a:r>
              <a:rPr lang="en-AU" altLang="en-US" sz="500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4BA49C95-149B-4106-923A-559F14F66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785225" cy="6335713"/>
          </a:xfrm>
        </p:spPr>
        <p:txBody>
          <a:bodyPr/>
          <a:lstStyle/>
          <a:p>
            <a:pPr algn="l" eaLnBrk="1" hangingPunct="1"/>
            <a:r>
              <a:rPr lang="en-AU" altLang="en-US" sz="5000"/>
              <a:t> </a:t>
            </a:r>
            <a:r>
              <a:rPr lang="en-AU" altLang="en-US" sz="7600"/>
              <a:t>The families of the men who died were sent a memorial scroll and plaque.</a:t>
            </a:r>
            <a:r>
              <a:rPr lang="en-AU" altLang="en-US" sz="500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B69C19DC-B536-4438-8071-52C94CC35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250" y="115888"/>
            <a:ext cx="6265863" cy="6265862"/>
          </a:xfrm>
        </p:spPr>
        <p:txBody>
          <a:bodyPr/>
          <a:lstStyle/>
          <a:p>
            <a:pPr eaLnBrk="1" hangingPunct="1"/>
            <a:r>
              <a:rPr lang="en-AU" altLang="en-US" sz="5000"/>
              <a:t> </a:t>
            </a:r>
          </a:p>
        </p:txBody>
      </p:sp>
      <p:pic>
        <p:nvPicPr>
          <p:cNvPr id="128003" name="Picture 3" descr="Dead mans penny extra crop">
            <a:extLst>
              <a:ext uri="{FF2B5EF4-FFF2-40B4-BE49-F238E27FC236}">
                <a16:creationId xmlns:a16="http://schemas.microsoft.com/office/drawing/2014/main" id="{5EEFD597-DAB3-47D9-BD13-C9ADA2460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17855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Text Box 5">
            <a:extLst>
              <a:ext uri="{FF2B5EF4-FFF2-40B4-BE49-F238E27FC236}">
                <a16:creationId xmlns:a16="http://schemas.microsoft.com/office/drawing/2014/main" id="{AD5E9A3F-4A0B-49A1-8A4C-436F144F6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308725"/>
            <a:ext cx="64801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AU" altLang="en-US" sz="3000">
                <a:latin typeface="Myriad Roman" pitchFamily="34" charset="0"/>
              </a:rPr>
              <a:t>Memorial plaque – Edwin Schofield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>
            <a:extLst>
              <a:ext uri="{FF2B5EF4-FFF2-40B4-BE49-F238E27FC236}">
                <a16:creationId xmlns:a16="http://schemas.microsoft.com/office/drawing/2014/main" id="{5C3EB1F7-03AD-4A52-8BFD-C2B72AC3B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569325" cy="59769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AU" altLang="en-US" sz="7600"/>
              <a:t>Over the years we have commemorated ANZAC day with marches and services at the Cenotaph.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Cenotaph griffin red 2">
            <a:extLst>
              <a:ext uri="{FF2B5EF4-FFF2-40B4-BE49-F238E27FC236}">
                <a16:creationId xmlns:a16="http://schemas.microsoft.com/office/drawing/2014/main" id="{5FC17A01-9D77-482B-BFB4-65B94C6EC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6125" y="0"/>
            <a:ext cx="4587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>
            <a:extLst>
              <a:ext uri="{FF2B5EF4-FFF2-40B4-BE49-F238E27FC236}">
                <a16:creationId xmlns:a16="http://schemas.microsoft.com/office/drawing/2014/main" id="{5B68E509-96E9-4753-8E1B-151D7983D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569325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B5FCF4EF-5ECC-43CF-8CDD-5120E7757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856662" cy="59769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AU" altLang="en-US" sz="7400"/>
              <a:t>Homes were decorated with flags and signs.</a:t>
            </a:r>
          </a:p>
          <a:p>
            <a:pPr marL="0" indent="0" eaLnBrk="1" hangingPunct="1">
              <a:buFontTx/>
              <a:buNone/>
            </a:pPr>
            <a:endParaRPr lang="en-AU" altLang="en-US" sz="2000"/>
          </a:p>
          <a:p>
            <a:pPr marL="0" indent="0" eaLnBrk="1" hangingPunct="1">
              <a:buFontTx/>
              <a:buNone/>
            </a:pPr>
            <a:r>
              <a:rPr lang="en-AU" altLang="en-US" sz="7400"/>
              <a:t>Families and friends gathered to celebrate.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>
            <a:extLst>
              <a:ext uri="{FF2B5EF4-FFF2-40B4-BE49-F238E27FC236}">
                <a16:creationId xmlns:a16="http://schemas.microsoft.com/office/drawing/2014/main" id="{0FA853DA-5918-49FB-B088-88D88AC84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609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3">
            <a:extLst>
              <a:ext uri="{FF2B5EF4-FFF2-40B4-BE49-F238E27FC236}">
                <a16:creationId xmlns:a16="http://schemas.microsoft.com/office/drawing/2014/main" id="{A859756D-2999-4250-9991-AB04C0D70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9575" y="0"/>
            <a:ext cx="4973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c1978 ANZAC March Riverstone Public School Mrs Coulters shop in back">
            <a:extLst>
              <a:ext uri="{FF2B5EF4-FFF2-40B4-BE49-F238E27FC236}">
                <a16:creationId xmlns:a16="http://schemas.microsoft.com/office/drawing/2014/main" id="{90359F2D-1284-4B0F-8560-63880396D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4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Text Box 3">
            <a:extLst>
              <a:ext uri="{FF2B5EF4-FFF2-40B4-BE49-F238E27FC236}">
                <a16:creationId xmlns:a16="http://schemas.microsoft.com/office/drawing/2014/main" id="{0EC00951-54DD-446D-8FE7-AD26C21EA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08725"/>
            <a:ext cx="16573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AU" altLang="en-US" sz="3000">
                <a:latin typeface="Myriad Roman" pitchFamily="34" charset="0"/>
              </a:rPr>
              <a:t>1970s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>
            <a:extLst>
              <a:ext uri="{FF2B5EF4-FFF2-40B4-BE49-F238E27FC236}">
                <a16:creationId xmlns:a16="http://schemas.microsoft.com/office/drawing/2014/main" id="{64BEB030-7976-4A02-A6AB-C32066891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71" name="Text Box 3">
            <a:extLst>
              <a:ext uri="{FF2B5EF4-FFF2-40B4-BE49-F238E27FC236}">
                <a16:creationId xmlns:a16="http://schemas.microsoft.com/office/drawing/2014/main" id="{805E26B6-3875-4CCD-8BEF-8E81AE811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6308725"/>
            <a:ext cx="16573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AU" altLang="en-US" sz="3000">
                <a:latin typeface="Myriad Roman" pitchFamily="34" charset="0"/>
              </a:rPr>
              <a:t>1970s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>
            <a:extLst>
              <a:ext uri="{FF2B5EF4-FFF2-40B4-BE49-F238E27FC236}">
                <a16:creationId xmlns:a16="http://schemas.microsoft.com/office/drawing/2014/main" id="{1D1CE10B-FA9B-400C-8938-178884627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195" name="Text Box 3">
            <a:extLst>
              <a:ext uri="{FF2B5EF4-FFF2-40B4-BE49-F238E27FC236}">
                <a16:creationId xmlns:a16="http://schemas.microsoft.com/office/drawing/2014/main" id="{D6814E7A-06F3-48AD-A2FB-E3C0ECA92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165850"/>
            <a:ext cx="16573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AU" altLang="en-US" sz="3000">
                <a:latin typeface="Myriad Roman" pitchFamily="34" charset="0"/>
              </a:rPr>
              <a:t>c1982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>
            <a:extLst>
              <a:ext uri="{FF2B5EF4-FFF2-40B4-BE49-F238E27FC236}">
                <a16:creationId xmlns:a16="http://schemas.microsoft.com/office/drawing/2014/main" id="{9D8FFCB1-3E5C-4C1F-BE52-4D625710E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09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219" name="Text Box 3">
            <a:extLst>
              <a:ext uri="{FF2B5EF4-FFF2-40B4-BE49-F238E27FC236}">
                <a16:creationId xmlns:a16="http://schemas.microsoft.com/office/drawing/2014/main" id="{B40223C3-A70F-45A7-AD24-33324FF7E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092825"/>
            <a:ext cx="16573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AU" altLang="en-US" sz="3000">
                <a:latin typeface="Myriad Roman" pitchFamily="34" charset="0"/>
              </a:rPr>
              <a:t>1996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>
            <a:extLst>
              <a:ext uri="{FF2B5EF4-FFF2-40B4-BE49-F238E27FC236}">
                <a16:creationId xmlns:a16="http://schemas.microsoft.com/office/drawing/2014/main" id="{08DB36F0-730A-4886-8EBB-EC8C60CD6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WWI group at cenotaph1 ">
            <a:extLst>
              <a:ext uri="{FF2B5EF4-FFF2-40B4-BE49-F238E27FC236}">
                <a16:creationId xmlns:a16="http://schemas.microsoft.com/office/drawing/2014/main" id="{5BAD6CB6-08AE-45F0-879A-05D9A4276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Rectangle 3">
            <a:extLst>
              <a:ext uri="{FF2B5EF4-FFF2-40B4-BE49-F238E27FC236}">
                <a16:creationId xmlns:a16="http://schemas.microsoft.com/office/drawing/2014/main" id="{5326517F-D96A-417C-AFD1-C7D34B852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638175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2000">
              <a:latin typeface="Myriad Roman" pitchFamily="34" charset="0"/>
            </a:endParaRPr>
          </a:p>
        </p:txBody>
      </p:sp>
      <p:sp>
        <p:nvSpPr>
          <p:cNvPr id="139268" name="Text Box 3">
            <a:extLst>
              <a:ext uri="{FF2B5EF4-FFF2-40B4-BE49-F238E27FC236}">
                <a16:creationId xmlns:a16="http://schemas.microsoft.com/office/drawing/2014/main" id="{AB579B95-3CF2-4522-B1DA-6C02004BA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08725"/>
            <a:ext cx="14763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AU" altLang="en-US" sz="3000">
                <a:latin typeface="Myriad Roman" pitchFamily="34" charset="0"/>
              </a:rPr>
              <a:t>2013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8" descr="Around cenotaph 1 red adj">
            <a:extLst>
              <a:ext uri="{FF2B5EF4-FFF2-40B4-BE49-F238E27FC236}">
                <a16:creationId xmlns:a16="http://schemas.microsoft.com/office/drawing/2014/main" id="{88ACA5CF-E177-448E-A9DC-4878E5CBB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Text Box 3">
            <a:extLst>
              <a:ext uri="{FF2B5EF4-FFF2-40B4-BE49-F238E27FC236}">
                <a16:creationId xmlns:a16="http://schemas.microsoft.com/office/drawing/2014/main" id="{C6C2C6FA-FD29-40DA-8E85-71540D28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08725"/>
            <a:ext cx="16573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AU" altLang="en-US" sz="3000">
                <a:latin typeface="Myriad Roman" pitchFamily="34" charset="0"/>
              </a:rPr>
              <a:t>2014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5">
            <a:extLst>
              <a:ext uri="{FF2B5EF4-FFF2-40B4-BE49-F238E27FC236}">
                <a16:creationId xmlns:a16="http://schemas.microsoft.com/office/drawing/2014/main" id="{F9D64F23-796A-40A3-856A-4100F34AB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315" name="Text Box 3">
            <a:extLst>
              <a:ext uri="{FF2B5EF4-FFF2-40B4-BE49-F238E27FC236}">
                <a16:creationId xmlns:a16="http://schemas.microsoft.com/office/drawing/2014/main" id="{548E653C-7B2D-4D37-81A8-3AC2776E1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165850"/>
            <a:ext cx="16573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AU" altLang="en-US" sz="3000">
                <a:latin typeface="Myriad Roman" pitchFamily="34" charset="0"/>
              </a:rPr>
              <a:t>2015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>
            <a:extLst>
              <a:ext uri="{FF2B5EF4-FFF2-40B4-BE49-F238E27FC236}">
                <a16:creationId xmlns:a16="http://schemas.microsoft.com/office/drawing/2014/main" id="{CA93561D-428D-41F7-91E1-7CF42C464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59" name="Rectangle 3">
            <a:extLst>
              <a:ext uri="{FF2B5EF4-FFF2-40B4-BE49-F238E27FC236}">
                <a16:creationId xmlns:a16="http://schemas.microsoft.com/office/drawing/2014/main" id="{C6A9AD11-667E-4A50-9726-C189B95B4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9338" y="620713"/>
            <a:ext cx="3816350" cy="4691062"/>
          </a:xfrm>
          <a:noFill/>
        </p:spPr>
        <p:txBody>
          <a:bodyPr/>
          <a:lstStyle/>
          <a:p>
            <a:pPr eaLnBrk="1" hangingPunct="1"/>
            <a:r>
              <a:rPr lang="en-AU" altLang="en-US" sz="5200"/>
              <a:t>The Towers family home decorated for the return of John Towers.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Mel's wreath and cenotaph portrait for e-mail">
            <a:extLst>
              <a:ext uri="{FF2B5EF4-FFF2-40B4-BE49-F238E27FC236}">
                <a16:creationId xmlns:a16="http://schemas.microsoft.com/office/drawing/2014/main" id="{316A5C35-C373-43CD-845D-42C11BC5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788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Text Box 5">
            <a:extLst>
              <a:ext uri="{FF2B5EF4-FFF2-40B4-BE49-F238E27FC236}">
                <a16:creationId xmlns:a16="http://schemas.microsoft.com/office/drawing/2014/main" id="{AD9BAC6C-1F2D-4191-9FC9-AEC2CC937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644900"/>
            <a:ext cx="266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AU" altLang="en-US" sz="2000">
              <a:solidFill>
                <a:schemeClr val="bg1"/>
              </a:solidFill>
              <a:latin typeface="Myriad Roman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3">
            <a:extLst>
              <a:ext uri="{FF2B5EF4-FFF2-40B4-BE49-F238E27FC236}">
                <a16:creationId xmlns:a16="http://schemas.microsoft.com/office/drawing/2014/main" id="{5EE01B6E-E67F-4B59-8944-9D4692635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644900"/>
            <a:ext cx="266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AU" altLang="en-US" sz="2000">
              <a:solidFill>
                <a:schemeClr val="bg1"/>
              </a:solidFill>
              <a:latin typeface="Myriad Roman" pitchFamily="34" charset="0"/>
            </a:endParaRPr>
          </a:p>
        </p:txBody>
      </p:sp>
      <p:pic>
        <p:nvPicPr>
          <p:cNvPr id="143363" name="Picture 4">
            <a:extLst>
              <a:ext uri="{FF2B5EF4-FFF2-40B4-BE49-F238E27FC236}">
                <a16:creationId xmlns:a16="http://schemas.microsoft.com/office/drawing/2014/main" id="{E91AD31E-E453-47D6-8B43-1CD21F138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4373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3">
            <a:extLst>
              <a:ext uri="{FF2B5EF4-FFF2-40B4-BE49-F238E27FC236}">
                <a16:creationId xmlns:a16="http://schemas.microsoft.com/office/drawing/2014/main" id="{DB256004-020E-4E9F-9300-2CC2F4596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644900"/>
            <a:ext cx="266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AU" altLang="en-US" sz="2000">
              <a:solidFill>
                <a:schemeClr val="bg1"/>
              </a:solidFill>
              <a:latin typeface="Myriad Roman" pitchFamily="34" charset="0"/>
            </a:endParaRPr>
          </a:p>
        </p:txBody>
      </p:sp>
      <p:pic>
        <p:nvPicPr>
          <p:cNvPr id="144387" name="Picture 5">
            <a:extLst>
              <a:ext uri="{FF2B5EF4-FFF2-40B4-BE49-F238E27FC236}">
                <a16:creationId xmlns:a16="http://schemas.microsoft.com/office/drawing/2014/main" id="{4A239546-96DB-405C-A6EF-A39F13E3C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788" y="0"/>
            <a:ext cx="53546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4" descr="Ew Griffin welcome home close cr">
            <a:extLst>
              <a:ext uri="{FF2B5EF4-FFF2-40B4-BE49-F238E27FC236}">
                <a16:creationId xmlns:a16="http://schemas.microsoft.com/office/drawing/2014/main" id="{4AB8DD6D-8907-4ACA-BF2D-3966DEDFC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351838" cy="595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5">
            <a:extLst>
              <a:ext uri="{FF2B5EF4-FFF2-40B4-BE49-F238E27FC236}">
                <a16:creationId xmlns:a16="http://schemas.microsoft.com/office/drawing/2014/main" id="{AF36AE8A-6706-401B-8969-9443C4C250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6021388"/>
            <a:ext cx="8280400" cy="579437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altLang="en-US" sz="3400"/>
              <a:t>Even the greyhound came to the Turner event.</a:t>
            </a:r>
            <a:r>
              <a:rPr lang="en-AU" altLang="en-US" sz="280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>
            <a:extLst>
              <a:ext uri="{FF2B5EF4-FFF2-40B4-BE49-F238E27FC236}">
                <a16:creationId xmlns:a16="http://schemas.microsoft.com/office/drawing/2014/main" id="{41B8D608-2E36-4B64-B08D-BA562A63B8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49275"/>
            <a:ext cx="7920038" cy="55451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AU" altLang="en-US" sz="8000"/>
              <a:t>The Riverstone war memorial was unveiled on </a:t>
            </a:r>
          </a:p>
          <a:p>
            <a:pPr marL="0" indent="0" eaLnBrk="1" hangingPunct="1">
              <a:buFontTx/>
              <a:buNone/>
            </a:pPr>
            <a:r>
              <a:rPr lang="en-AU" altLang="en-US" sz="8000"/>
              <a:t>8 November 1919.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enotaph unveiling  Davis photos red">
            <a:extLst>
              <a:ext uri="{FF2B5EF4-FFF2-40B4-BE49-F238E27FC236}">
                <a16:creationId xmlns:a16="http://schemas.microsoft.com/office/drawing/2014/main" id="{C18BEFB0-9352-4992-BD80-2B21F0508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>
            <a:extLst>
              <a:ext uri="{FF2B5EF4-FFF2-40B4-BE49-F238E27FC236}">
                <a16:creationId xmlns:a16="http://schemas.microsoft.com/office/drawing/2014/main" id="{5F3B45BA-9640-4FDB-BE85-EA2D1CB18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333375"/>
            <a:ext cx="8135937" cy="6192838"/>
          </a:xfrm>
        </p:spPr>
        <p:txBody>
          <a:bodyPr/>
          <a:lstStyle/>
          <a:p>
            <a:pPr marL="1588" indent="-1588" eaLnBrk="1" hangingPunct="1">
              <a:buFontTx/>
              <a:buNone/>
            </a:pPr>
            <a:r>
              <a:rPr lang="en-AU" altLang="en-US" sz="8000"/>
              <a:t>On 18 July 1919 school students at Riverstone were presented with peace medals.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279</Words>
  <Application>Microsoft Office PowerPoint</Application>
  <PresentationFormat>On-screen Show (4:3)</PresentationFormat>
  <Paragraphs>42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Myriad Roman</vt:lpstr>
      <vt:lpstr>Office Theme</vt:lpstr>
      <vt:lpstr>PowerPoint Presentation</vt:lpstr>
      <vt:lpstr>As soldiers arrived home, the railway station was decorated with flags and fresh tree branches. </vt:lpstr>
      <vt:lpstr>PowerPoint Presentation</vt:lpstr>
      <vt:lpstr>PowerPoint Presentation</vt:lpstr>
      <vt:lpstr>The Towers family home decorated for the return of John Towers.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of the medals handed out.</vt:lpstr>
      <vt:lpstr>PowerPoint Presentation</vt:lpstr>
      <vt:lpstr>PowerPoint Presentation</vt:lpstr>
      <vt:lpstr>PowerPoint Presentation</vt:lpstr>
      <vt:lpstr>In 1920 the work of 34 local women was recognised when they were presented with a specially framed collection of photographs.</vt:lpstr>
      <vt:lpstr>PowerPoint Presentation</vt:lpstr>
      <vt:lpstr>The bottom half featured the war memorial surrounded by photos of some of the men who died.</vt:lpstr>
      <vt:lpstr>PowerPoint Presentation</vt:lpstr>
      <vt:lpstr>PowerPoint Presentation</vt:lpstr>
      <vt:lpstr>PowerPoint Presentation</vt:lpstr>
      <vt:lpstr>Joseph Carter</vt:lpstr>
      <vt:lpstr>Thomas Davies</vt:lpstr>
      <vt:lpstr>Ambrose Mason</vt:lpstr>
      <vt:lpstr>Eric Mathews</vt:lpstr>
      <vt:lpstr>William Morris</vt:lpstr>
      <vt:lpstr>Alfred Pye</vt:lpstr>
      <vt:lpstr>Robert Rankine</vt:lpstr>
      <vt:lpstr>Alexander Saundercock</vt:lpstr>
      <vt:lpstr>Edwin Schofield</vt:lpstr>
      <vt:lpstr>Horace Schofield</vt:lpstr>
      <vt:lpstr>James Symons</vt:lpstr>
      <vt:lpstr>Charles Wells</vt:lpstr>
      <vt:lpstr>Robert Wilson</vt:lpstr>
      <vt:lpstr> Cyrus Clout  Oroya Forssberg  Bertie Harding  Roy Lambert  Alfred Ouvrier  John Robbins  Archibald Showers  William Smith  Norman Wilson </vt:lpstr>
      <vt:lpstr> The families of the men who died were sent a memorial scroll and plaque.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 Russo</dc:creator>
  <cp:lastModifiedBy>Mario Russo</cp:lastModifiedBy>
  <cp:revision>1</cp:revision>
  <dcterms:created xsi:type="dcterms:W3CDTF">2020-04-08T08:06:39Z</dcterms:created>
  <dcterms:modified xsi:type="dcterms:W3CDTF">2020-04-08T08:42:17Z</dcterms:modified>
</cp:coreProperties>
</file>